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377" r:id="rId2"/>
    <p:sldId id="375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BFF"/>
    <a:srgbClr val="3C4556"/>
    <a:srgbClr val="C34F4D"/>
    <a:srgbClr val="2F392F"/>
    <a:srgbClr val="983634"/>
    <a:srgbClr val="56647C"/>
    <a:srgbClr val="465446"/>
    <a:srgbClr val="EBD0C2"/>
    <a:srgbClr val="232A23"/>
    <a:srgbClr val="798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18" autoAdjust="0"/>
    <p:restoredTop sz="94799" autoAdjust="0"/>
  </p:normalViewPr>
  <p:slideViewPr>
    <p:cSldViewPr snapToGrid="0">
      <p:cViewPr varScale="1">
        <p:scale>
          <a:sx n="125" d="100"/>
          <a:sy n="125" d="100"/>
        </p:scale>
        <p:origin x="302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B87CD-54B4-4E9A-B40F-926276AE1BCE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D3E1B-6EFF-4A75-A3C0-EE4BF99739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440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bg>
      <p:bgPr>
        <a:solidFill>
          <a:srgbClr val="006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02B3C52A-6601-4DE9-97BE-98F055454E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051" y="5374873"/>
            <a:ext cx="1057268" cy="55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57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3141371" y="614765"/>
            <a:ext cx="4203326" cy="5579558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41866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999881" y="1877244"/>
            <a:ext cx="10233311" cy="4103704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836360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8"/>
          <p:cNvSpPr>
            <a:spLocks noGrp="1"/>
          </p:cNvSpPr>
          <p:nvPr>
            <p:ph type="pic" sz="quarter" idx="10" hasCustomPrompt="1"/>
          </p:nvPr>
        </p:nvSpPr>
        <p:spPr>
          <a:xfrm rot="2700000">
            <a:off x="6141004" y="-1667055"/>
            <a:ext cx="1387634" cy="354957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 hasCustomPrompt="1"/>
          </p:nvPr>
        </p:nvSpPr>
        <p:spPr>
          <a:xfrm rot="2700000">
            <a:off x="7492493" y="-2078420"/>
            <a:ext cx="1387634" cy="594838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2" hasCustomPrompt="1"/>
          </p:nvPr>
        </p:nvSpPr>
        <p:spPr>
          <a:xfrm rot="2700000">
            <a:off x="8018223" y="-1671921"/>
            <a:ext cx="2561214" cy="8941487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5" name="图片占位符 8"/>
          <p:cNvSpPr>
            <a:spLocks noGrp="1"/>
          </p:cNvSpPr>
          <p:nvPr>
            <p:ph type="pic" sz="quarter" idx="13" hasCustomPrompt="1"/>
          </p:nvPr>
        </p:nvSpPr>
        <p:spPr>
          <a:xfrm rot="2700000">
            <a:off x="10177298" y="1194836"/>
            <a:ext cx="1387634" cy="607143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6" name="图片占位符 8"/>
          <p:cNvSpPr>
            <a:spLocks noGrp="1"/>
          </p:cNvSpPr>
          <p:nvPr>
            <p:ph type="pic" sz="quarter" idx="14" hasCustomPrompt="1"/>
          </p:nvPr>
        </p:nvSpPr>
        <p:spPr>
          <a:xfrm rot="2700000">
            <a:off x="11252103" y="3935490"/>
            <a:ext cx="1387634" cy="2829694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996689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00AC8BA-A873-4FC3-B337-99B571334A33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3" name="图片占位符 3" descr="图片包含 游戏机, 马&#10;&#10;描述已自动生成">
              <a:extLst>
                <a:ext uri="{FF2B5EF4-FFF2-40B4-BE49-F238E27FC236}">
                  <a16:creationId xmlns:a16="http://schemas.microsoft.com/office/drawing/2014/main" id="{EA1E2416-1497-4995-9C0A-B3038274D3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1"/>
              <a:ext cx="12192000" cy="6858001"/>
            </a:xfrm>
            <a:prstGeom prst="rect">
              <a:avLst/>
            </a:prstGeom>
          </p:spPr>
        </p:pic>
        <p:pic>
          <p:nvPicPr>
            <p:cNvPr id="4" name="图片 3" descr="QR 代码&#10;&#10;描述已自动生成">
              <a:extLst>
                <a:ext uri="{FF2B5EF4-FFF2-40B4-BE49-F238E27FC236}">
                  <a16:creationId xmlns:a16="http://schemas.microsoft.com/office/drawing/2014/main" id="{18CC1E8C-77BB-447C-8C10-D45F0FA9FA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alphaModFix amt="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0539" y="1930039"/>
              <a:ext cx="2810921" cy="2997920"/>
            </a:xfrm>
            <a:prstGeom prst="rect">
              <a:avLst/>
            </a:prstGeom>
          </p:spPr>
        </p:pic>
        <p:pic>
          <p:nvPicPr>
            <p:cNvPr id="5" name="图片 4" descr="图片包含 公司名称&#10;&#10;描述已自动生成">
              <a:extLst>
                <a:ext uri="{FF2B5EF4-FFF2-40B4-BE49-F238E27FC236}">
                  <a16:creationId xmlns:a16="http://schemas.microsoft.com/office/drawing/2014/main" id="{1F67C6FA-4712-493A-8707-A5147CC802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7925" y="5625548"/>
              <a:ext cx="1221891" cy="640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458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537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905515" y="744551"/>
            <a:ext cx="5230812" cy="51371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1378050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2647666" y="-1"/>
            <a:ext cx="9544334" cy="6858001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3367082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186752"/>
            <a:ext cx="12192000" cy="3671248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401143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1103408" y="1862919"/>
            <a:ext cx="3049809" cy="299520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1" hasCustomPrompt="1"/>
          </p:nvPr>
        </p:nvSpPr>
        <p:spPr>
          <a:xfrm>
            <a:off x="4647277" y="1862919"/>
            <a:ext cx="3049809" cy="299520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5" name="图片占位符 8"/>
          <p:cNvSpPr>
            <a:spLocks noGrp="1"/>
          </p:cNvSpPr>
          <p:nvPr>
            <p:ph type="pic" sz="quarter" idx="12" hasCustomPrompt="1"/>
          </p:nvPr>
        </p:nvSpPr>
        <p:spPr>
          <a:xfrm>
            <a:off x="8191146" y="1862919"/>
            <a:ext cx="3049809" cy="299520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1721382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1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355388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361071" y="1823134"/>
            <a:ext cx="3009969" cy="3008727"/>
          </a:xfrm>
          <a:prstGeom prst="ellipse">
            <a:avLst/>
          </a:prstGeom>
          <a:pattFill prst="smCheck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5" name="图片占位符 7">
            <a:extLst>
              <a:ext uri="{FF2B5EF4-FFF2-40B4-BE49-F238E27FC236}">
                <a16:creationId xmlns:a16="http://schemas.microsoft.com/office/drawing/2014/main" id="{225687E1-9060-4724-9953-3E9CBA65C4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72897" y="1823134"/>
            <a:ext cx="3009969" cy="3008727"/>
          </a:xfrm>
          <a:prstGeom prst="ellipse">
            <a:avLst/>
          </a:prstGeom>
          <a:pattFill prst="smCheck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6" name="图片占位符 7">
            <a:extLst>
              <a:ext uri="{FF2B5EF4-FFF2-40B4-BE49-F238E27FC236}">
                <a16:creationId xmlns:a16="http://schemas.microsoft.com/office/drawing/2014/main" id="{50A8467E-6573-4F77-976A-4397AEA341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84723" y="1823133"/>
            <a:ext cx="3009969" cy="3008727"/>
          </a:xfrm>
          <a:prstGeom prst="ellipse">
            <a:avLst/>
          </a:prstGeom>
          <a:pattFill prst="smCheck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  <p:extLst>
      <p:ext uri="{BB962C8B-B14F-4D97-AF65-F5344CB8AC3E}">
        <p14:creationId xmlns:p14="http://schemas.microsoft.com/office/powerpoint/2010/main" val="73637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50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69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7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C1F51A93-3F9F-402B-91BB-EB950EE35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32" y="1206815"/>
            <a:ext cx="9266723" cy="4444369"/>
          </a:xfrm>
          <a:prstGeom prst="rect">
            <a:avLst/>
          </a:prstGeom>
        </p:spPr>
      </p:pic>
      <p:pic>
        <p:nvPicPr>
          <p:cNvPr id="7" name="图片 6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B49C1EE0-6EEC-4A20-A908-8F3907DADB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00" y="2912342"/>
            <a:ext cx="2199240" cy="1151983"/>
          </a:xfrm>
          <a:prstGeom prst="rect">
            <a:avLst/>
          </a:prstGeom>
        </p:spPr>
      </p:pic>
      <p:sp>
        <p:nvSpPr>
          <p:cNvPr id="9" name="矩形 8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76DCC6E5-F165-4B97-9D12-D7AB27553EA0}"/>
              </a:ext>
            </a:extLst>
          </p:cNvPr>
          <p:cNvSpPr/>
          <p:nvPr/>
        </p:nvSpPr>
        <p:spPr>
          <a:xfrm>
            <a:off x="0" y="2603766"/>
            <a:ext cx="5194852" cy="1660614"/>
          </a:xfrm>
          <a:prstGeom prst="rect">
            <a:avLst/>
          </a:prstGeom>
          <a:solidFill>
            <a:srgbClr val="006B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524F233A-ED0D-41BE-AE2A-7BABECF3E00F}"/>
              </a:ext>
            </a:extLst>
          </p:cNvPr>
          <p:cNvSpPr/>
          <p:nvPr/>
        </p:nvSpPr>
        <p:spPr>
          <a:xfrm>
            <a:off x="7339749" y="5167060"/>
            <a:ext cx="3376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6B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汇报小组：</a:t>
            </a:r>
            <a:r>
              <a:rPr lang="en-US" altLang="zh-CN" sz="2000" dirty="0">
                <a:solidFill>
                  <a:srgbClr val="006B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07-</a:t>
            </a:r>
            <a:r>
              <a:rPr lang="zh-CN" altLang="en-US" sz="2000" dirty="0">
                <a:solidFill>
                  <a:srgbClr val="006B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齐次方程组</a:t>
            </a:r>
          </a:p>
        </p:txBody>
      </p:sp>
      <p:sp>
        <p:nvSpPr>
          <p:cNvPr id="19" name="矩形: 圆角 18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1BABC97D-78C6-4F3A-9403-09018A0D0059}"/>
              </a:ext>
            </a:extLst>
          </p:cNvPr>
          <p:cNvSpPr/>
          <p:nvPr/>
        </p:nvSpPr>
        <p:spPr>
          <a:xfrm>
            <a:off x="11409112" y="2450385"/>
            <a:ext cx="59635" cy="1957229"/>
          </a:xfrm>
          <a:prstGeom prst="roundRect">
            <a:avLst>
              <a:gd name="adj" fmla="val 50000"/>
            </a:avLst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67DF1F37-097F-4775-90FC-CCC133605E91}"/>
              </a:ext>
            </a:extLst>
          </p:cNvPr>
          <p:cNvSpPr/>
          <p:nvPr/>
        </p:nvSpPr>
        <p:spPr>
          <a:xfrm>
            <a:off x="1866037" y="2863996"/>
            <a:ext cx="8545098" cy="1200329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Wingdings" panose="05000000000000000000" pitchFamily="2" charset="2"/>
                <a:ea typeface="思源黑体 Heavy" panose="020B0A00000000000000" pitchFamily="34" charset="-122"/>
              </a:rPr>
              <a:t>易点名</a:t>
            </a:r>
            <a:r>
              <a:rPr lang="en-US" altLang="zh-CN" sz="7200" dirty="0">
                <a:solidFill>
                  <a:schemeClr val="bg1"/>
                </a:solidFill>
                <a:latin typeface="Wingdings" panose="05000000000000000000" pitchFamily="2" charset="2"/>
                <a:ea typeface="思源黑体 Heavy" panose="020B0A00000000000000" pitchFamily="34" charset="-122"/>
              </a:rPr>
              <a:t> </a:t>
            </a:r>
            <a:r>
              <a:rPr lang="zh-CN" altLang="en-US" sz="7200" dirty="0">
                <a:solidFill>
                  <a:schemeClr val="bg1"/>
                </a:solidFill>
                <a:latin typeface="Franklin Gothic Heavy" panose="020B0903020102020204" pitchFamily="34" charset="0"/>
                <a:ea typeface="思源黑体 Heavy" panose="020B0A00000000000000" pitchFamily="34" charset="-122"/>
              </a:rPr>
              <a:t>中期总结</a:t>
            </a:r>
            <a:endParaRPr lang="en-US" altLang="zh-CN" sz="7200" dirty="0">
              <a:solidFill>
                <a:schemeClr val="bg1"/>
              </a:solidFill>
              <a:latin typeface="Franklin Gothic Heavy" panose="020B0903020102020204" pitchFamily="34" charset="0"/>
              <a:ea typeface="思源黑体 Heavy" panose="020B0A00000000000000" pitchFamily="34" charset="-122"/>
            </a:endParaRPr>
          </a:p>
        </p:txBody>
      </p:sp>
      <p:pic>
        <p:nvPicPr>
          <p:cNvPr id="26" name="图形 25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3656E622-4A91-4B70-A8BF-93C6DE5FB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1500" y="1483652"/>
            <a:ext cx="570197" cy="57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52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DF2A78B6-0966-4F33-82A9-046B5B2BD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7477" y="665493"/>
            <a:ext cx="905434" cy="905434"/>
          </a:xfrm>
          <a:prstGeom prst="rect">
            <a:avLst/>
          </a:prstGeom>
        </p:spPr>
      </p:pic>
      <p:sp>
        <p:nvSpPr>
          <p:cNvPr id="4" name="矩形 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30F767D6-921F-4CAB-8151-7C46E9BB1F77}"/>
              </a:ext>
            </a:extLst>
          </p:cNvPr>
          <p:cNvSpPr/>
          <p:nvPr/>
        </p:nvSpPr>
        <p:spPr>
          <a:xfrm>
            <a:off x="593105" y="704742"/>
            <a:ext cx="3760235" cy="830997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目录</a:t>
            </a:r>
            <a:endParaRPr lang="en-US" altLang="zh-CN" sz="4800" dirty="0">
              <a:solidFill>
                <a:srgbClr val="006B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8" name="矩形 7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5199AEBA-8B1F-455E-8150-D41777331920}"/>
              </a:ext>
            </a:extLst>
          </p:cNvPr>
          <p:cNvSpPr/>
          <p:nvPr/>
        </p:nvSpPr>
        <p:spPr>
          <a:xfrm>
            <a:off x="677738" y="2109402"/>
            <a:ext cx="1936508" cy="1063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01.</a:t>
            </a:r>
          </a:p>
          <a:p>
            <a:pPr>
              <a:lnSpc>
                <a:spcPts val="4000"/>
              </a:lnSpc>
            </a:pPr>
            <a:r>
              <a:rPr lang="zh-CN" altLang="en-US" sz="24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成员分工</a:t>
            </a:r>
            <a:endParaRPr lang="en-US" altLang="zh-CN" sz="2400" dirty="0">
              <a:solidFill>
                <a:srgbClr val="006B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9" name="矩形 8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2F4A4EC5-008E-4F76-B090-F75EE5BEF0A0}"/>
              </a:ext>
            </a:extLst>
          </p:cNvPr>
          <p:cNvSpPr/>
          <p:nvPr/>
        </p:nvSpPr>
        <p:spPr>
          <a:xfrm>
            <a:off x="750082" y="3269974"/>
            <a:ext cx="2345635" cy="1514061"/>
          </a:xfrm>
          <a:prstGeom prst="rect">
            <a:avLst/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对团队成员以及分工进行介绍</a:t>
            </a:r>
          </a:p>
        </p:txBody>
      </p:sp>
      <p:sp>
        <p:nvSpPr>
          <p:cNvPr id="11" name="矩形 10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8D95CCDE-B757-4D8C-92F3-AF9597A5ED60}"/>
              </a:ext>
            </a:extLst>
          </p:cNvPr>
          <p:cNvSpPr/>
          <p:nvPr/>
        </p:nvSpPr>
        <p:spPr>
          <a:xfrm>
            <a:off x="3459578" y="2109402"/>
            <a:ext cx="2028157" cy="1063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02.</a:t>
            </a:r>
          </a:p>
          <a:p>
            <a:pPr>
              <a:lnSpc>
                <a:spcPts val="4000"/>
              </a:lnSpc>
            </a:pPr>
            <a:r>
              <a:rPr lang="zh-CN" altLang="en-US" sz="24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项目进展</a:t>
            </a:r>
            <a:endParaRPr lang="en-US" altLang="zh-CN" sz="2400" dirty="0">
              <a:solidFill>
                <a:srgbClr val="006B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2" name="矩形 11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ACF2E523-683D-4B5B-AD4B-D5A271A9AD74}"/>
              </a:ext>
            </a:extLst>
          </p:cNvPr>
          <p:cNvSpPr/>
          <p:nvPr/>
        </p:nvSpPr>
        <p:spPr>
          <a:xfrm>
            <a:off x="3531922" y="3269974"/>
            <a:ext cx="2345635" cy="1514061"/>
          </a:xfrm>
          <a:prstGeom prst="rect">
            <a:avLst/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展示当前开发的成果</a:t>
            </a:r>
          </a:p>
        </p:txBody>
      </p:sp>
      <p:sp>
        <p:nvSpPr>
          <p:cNvPr id="14" name="矩形 1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475A6C08-BB7A-45A0-B78A-482F97A2D18A}"/>
              </a:ext>
            </a:extLst>
          </p:cNvPr>
          <p:cNvSpPr/>
          <p:nvPr/>
        </p:nvSpPr>
        <p:spPr>
          <a:xfrm>
            <a:off x="6241417" y="2109402"/>
            <a:ext cx="2213469" cy="1063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03.</a:t>
            </a:r>
          </a:p>
          <a:p>
            <a:pPr>
              <a:lnSpc>
                <a:spcPts val="4000"/>
              </a:lnSpc>
            </a:pPr>
            <a:r>
              <a:rPr lang="zh-CN" altLang="en-US" sz="24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创新点介绍</a:t>
            </a:r>
            <a:endParaRPr lang="en-US" altLang="zh-CN" sz="2400" dirty="0">
              <a:solidFill>
                <a:srgbClr val="006B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5" name="矩形 14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12FFE7CD-7A70-4FCB-AD1D-2ED2F42BAD1E}"/>
              </a:ext>
            </a:extLst>
          </p:cNvPr>
          <p:cNvSpPr/>
          <p:nvPr/>
        </p:nvSpPr>
        <p:spPr>
          <a:xfrm>
            <a:off x="6313762" y="3269974"/>
            <a:ext cx="2345635" cy="1514061"/>
          </a:xfrm>
          <a:prstGeom prst="rect">
            <a:avLst/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介绍项目中所使用的创新点</a:t>
            </a:r>
          </a:p>
        </p:txBody>
      </p:sp>
      <p:sp>
        <p:nvSpPr>
          <p:cNvPr id="17" name="矩形 16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1EA77297-6B5E-4204-8A87-8178D9E17229}"/>
              </a:ext>
            </a:extLst>
          </p:cNvPr>
          <p:cNvSpPr/>
          <p:nvPr/>
        </p:nvSpPr>
        <p:spPr>
          <a:xfrm>
            <a:off x="9023258" y="2109402"/>
            <a:ext cx="2028157" cy="106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04.</a:t>
            </a:r>
          </a:p>
          <a:p>
            <a:pPr>
              <a:lnSpc>
                <a:spcPts val="4000"/>
              </a:lnSpc>
            </a:pPr>
            <a:r>
              <a:rPr lang="zh-CN" altLang="en-US" sz="2400" dirty="0">
                <a:solidFill>
                  <a:srgbClr val="006BFF"/>
                </a:solidFill>
                <a:latin typeface="思源黑体 Heavy" panose="020B0A00000000000000" pitchFamily="34" charset="-122"/>
                <a:ea typeface="思源黑体 Heavy" panose="020B0A00000000000000" pitchFamily="34" charset="-122"/>
              </a:rPr>
              <a:t>后续规划</a:t>
            </a:r>
            <a:endParaRPr lang="en-US" altLang="zh-CN" sz="2400" dirty="0">
              <a:solidFill>
                <a:srgbClr val="006BFF"/>
              </a:solidFill>
              <a:latin typeface="思源黑体 Heavy" panose="020B0A00000000000000" pitchFamily="34" charset="-122"/>
              <a:ea typeface="思源黑体 Heavy" panose="020B0A00000000000000" pitchFamily="34" charset="-122"/>
            </a:endParaRPr>
          </a:p>
        </p:txBody>
      </p:sp>
      <p:sp>
        <p:nvSpPr>
          <p:cNvPr id="18" name="矩形 17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C5A6DC14-70AA-4B91-935C-E3D59F3C5E3C}"/>
              </a:ext>
            </a:extLst>
          </p:cNvPr>
          <p:cNvSpPr/>
          <p:nvPr/>
        </p:nvSpPr>
        <p:spPr>
          <a:xfrm>
            <a:off x="9095602" y="3269974"/>
            <a:ext cx="2345635" cy="1514061"/>
          </a:xfrm>
          <a:prstGeom prst="rect">
            <a:avLst/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后续</a:t>
            </a:r>
            <a:r>
              <a:rPr lang="en-US" altLang="zh-CN"/>
              <a:t>Beta</a:t>
            </a:r>
            <a:r>
              <a:rPr lang="zh-CN" altLang="en-US" dirty="0"/>
              <a:t>冲刺的规划</a:t>
            </a:r>
          </a:p>
        </p:txBody>
      </p:sp>
      <p:sp>
        <p:nvSpPr>
          <p:cNvPr id="28" name="矩形: 圆角 27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38C4A9EC-B5B8-408C-8866-97CF9BF5268E}"/>
              </a:ext>
            </a:extLst>
          </p:cNvPr>
          <p:cNvSpPr/>
          <p:nvPr/>
        </p:nvSpPr>
        <p:spPr>
          <a:xfrm rot="5400000">
            <a:off x="3793366" y="5054437"/>
            <a:ext cx="59635" cy="195722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6DAF042B-2EBF-4B2D-84D4-61E0FEE40290}"/>
              </a:ext>
            </a:extLst>
          </p:cNvPr>
          <p:cNvSpPr/>
          <p:nvPr/>
        </p:nvSpPr>
        <p:spPr>
          <a:xfrm rot="5400000">
            <a:off x="1698879" y="5054437"/>
            <a:ext cx="59635" cy="1957229"/>
          </a:xfrm>
          <a:prstGeom prst="roundRect">
            <a:avLst>
              <a:gd name="adj" fmla="val 50000"/>
            </a:avLst>
          </a:prstGeom>
          <a:solidFill>
            <a:srgbClr val="006B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859451BB-9791-4FFF-93AE-9A3BDCB8CE8C}"/>
              </a:ext>
            </a:extLst>
          </p:cNvPr>
          <p:cNvSpPr/>
          <p:nvPr/>
        </p:nvSpPr>
        <p:spPr>
          <a:xfrm rot="5400000">
            <a:off x="5887853" y="5054436"/>
            <a:ext cx="59635" cy="195722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 descr="無用PPT原创模板，未经授权禁止商用&#10;关注公众号【無用PPT】获取更多模板&#10;联系微信：wuyppt">
            <a:extLst>
              <a:ext uri="{FF2B5EF4-FFF2-40B4-BE49-F238E27FC236}">
                <a16:creationId xmlns:a16="http://schemas.microsoft.com/office/drawing/2014/main" id="{D264A672-ECD9-4AB3-90AE-926353677FB8}"/>
              </a:ext>
            </a:extLst>
          </p:cNvPr>
          <p:cNvSpPr/>
          <p:nvPr/>
        </p:nvSpPr>
        <p:spPr>
          <a:xfrm rot="5400000">
            <a:off x="10971259" y="5592890"/>
            <a:ext cx="59635" cy="880321"/>
          </a:xfrm>
          <a:prstGeom prst="roundRect">
            <a:avLst>
              <a:gd name="adj" fmla="val 50000"/>
            </a:avLst>
          </a:prstGeom>
          <a:solidFill>
            <a:srgbClr val="006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871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4192</TotalTime>
  <Words>54</Words>
  <Application>Microsoft Office PowerPoint</Application>
  <PresentationFormat>宽屏</PresentationFormat>
  <Paragraphs>15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等线</vt:lpstr>
      <vt:lpstr>思源黑体 CN Bold</vt:lpstr>
      <vt:lpstr>思源黑体 Heavy</vt:lpstr>
      <vt:lpstr>Arial</vt:lpstr>
      <vt:lpstr>Franklin Gothic Heavy</vt:lpstr>
      <vt:lpstr>Wingdings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macpro;無用PPT</dc:creator>
  <cp:lastModifiedBy>Xinbin Hu</cp:lastModifiedBy>
  <cp:revision>886</cp:revision>
  <dcterms:created xsi:type="dcterms:W3CDTF">2020-07-07T03:15:13Z</dcterms:created>
  <dcterms:modified xsi:type="dcterms:W3CDTF">2022-11-17T11:55:32Z</dcterms:modified>
</cp:coreProperties>
</file>